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96" r:id="rId4"/>
    <p:sldId id="299" r:id="rId5"/>
    <p:sldId id="304" r:id="rId6"/>
    <p:sldId id="277" r:id="rId7"/>
    <p:sldId id="278" r:id="rId8"/>
    <p:sldId id="300" r:id="rId9"/>
    <p:sldId id="302" r:id="rId10"/>
    <p:sldId id="303" r:id="rId11"/>
    <p:sldId id="301" r:id="rId12"/>
    <p:sldId id="287" r:id="rId13"/>
    <p:sldId id="310" r:id="rId14"/>
    <p:sldId id="312" r:id="rId15"/>
    <p:sldId id="266" r:id="rId16"/>
    <p:sldId id="313" r:id="rId17"/>
    <p:sldId id="311" r:id="rId18"/>
    <p:sldId id="269" r:id="rId19"/>
    <p:sldId id="279" r:id="rId20"/>
    <p:sldId id="291" r:id="rId21"/>
    <p:sldId id="292" r:id="rId22"/>
    <p:sldId id="285" r:id="rId23"/>
    <p:sldId id="283" r:id="rId24"/>
    <p:sldId id="284" r:id="rId25"/>
    <p:sldId id="29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16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943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842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85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2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84686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929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3387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966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3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72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727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315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172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435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91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99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3A84A-02D8-42B1-8241-ABA6DC85F2D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6E80B3-86B5-4096-86BD-6CE285416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57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1533" y="2117931"/>
            <a:ext cx="7766936" cy="1646302"/>
          </a:xfrm>
        </p:spPr>
        <p:txBody>
          <a:bodyPr/>
          <a:lstStyle/>
          <a:p>
            <a:r>
              <a:rPr lang="ru-RU" dirty="0" smtClean="0"/>
              <a:t>Иоанно-Предтеченский женский монастырь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71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="" xmlns:p14="http://schemas.microsoft.com/office/powerpoint/2010/main" val="20999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17"/>
            <a:ext cx="12192000" cy="6898917"/>
          </a:xfrm>
        </p:spPr>
      </p:pic>
    </p:spTree>
    <p:extLst>
      <p:ext uri="{BB962C8B-B14F-4D97-AF65-F5344CB8AC3E}">
        <p14:creationId xmlns="" xmlns:p14="http://schemas.microsoft.com/office/powerpoint/2010/main" val="16247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="" xmlns:p14="http://schemas.microsoft.com/office/powerpoint/2010/main" val="13006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dn.iportal.ru/news/2015/99/preview/98b5c67626315c880057332653d74af115e93770d_1920_1280_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215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Никольский храм и колокольн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19"/>
            <a:ext cx="12192000" cy="686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196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" y="0"/>
            <a:ext cx="12182047" cy="6858000"/>
          </a:xfrm>
        </p:spPr>
      </p:pic>
    </p:spTree>
    <p:extLst>
      <p:ext uri="{BB962C8B-B14F-4D97-AF65-F5344CB8AC3E}">
        <p14:creationId xmlns="" xmlns:p14="http://schemas.microsoft.com/office/powerpoint/2010/main" val="20233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1" y="0"/>
            <a:ext cx="11136573" cy="6867553"/>
          </a:xfrm>
        </p:spPr>
      </p:pic>
    </p:spTree>
    <p:extLst>
      <p:ext uri="{BB962C8B-B14F-4D97-AF65-F5344CB8AC3E}">
        <p14:creationId xmlns="" xmlns:p14="http://schemas.microsoft.com/office/powerpoint/2010/main" val="35623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На дореволюционной фотографии видно Никольский храм (слева) и келейный корпус монахин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19"/>
            <a:ext cx="12192000" cy="686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760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ейчас территория бывшей колонии выглядит та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113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14368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5176f33c_resizedScaled_1020to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73" y="0"/>
            <a:ext cx="111607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30" y="971970"/>
            <a:ext cx="5892070" cy="587623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970"/>
            <a:ext cx="5522567" cy="5876230"/>
          </a:xfrm>
        </p:spPr>
      </p:pic>
    </p:spTree>
    <p:extLst>
      <p:ext uri="{BB962C8B-B14F-4D97-AF65-F5344CB8AC3E}">
        <p14:creationId xmlns="" xmlns:p14="http://schemas.microsoft.com/office/powerpoint/2010/main" val="35496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wJR1huO4Nc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2696" cy="4927600"/>
          </a:xfrm>
          <a:prstGeom prst="rect">
            <a:avLst/>
          </a:prstGeom>
          <a:noFill/>
        </p:spPr>
      </p:pic>
      <p:pic>
        <p:nvPicPr>
          <p:cNvPr id="6" name="Picture 2" descr="C:\Users\User\Desktop\JKrgzErb0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2696" y="1960609"/>
            <a:ext cx="6249304" cy="4897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63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VJJ_FMq3D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4" y="0"/>
            <a:ext cx="106230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0"/>
            <a:ext cx="115050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34694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img0.liveinternet.ru/images/foto/c/1/180/4908180/f_2110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3" y="214614"/>
            <a:ext cx="5910132" cy="3832353"/>
          </a:xfrm>
          <a:prstGeom prst="rect">
            <a:avLst/>
          </a:prstGeom>
          <a:noFill/>
        </p:spPr>
      </p:pic>
      <p:pic>
        <p:nvPicPr>
          <p:cNvPr id="3076" name="Picture 4" descr="https://ic.pics.livejournal.com/eska/683464/499774/49977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770" y="2442949"/>
            <a:ext cx="6106053" cy="432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17068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2" y="0"/>
            <a:ext cx="10800433" cy="6858000"/>
          </a:xfrm>
        </p:spPr>
      </p:pic>
    </p:spTree>
    <p:extLst>
      <p:ext uri="{BB962C8B-B14F-4D97-AF65-F5344CB8AC3E}">
        <p14:creationId xmlns="" xmlns:p14="http://schemas.microsoft.com/office/powerpoint/2010/main" val="4108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Это прогулочный дворик ШИЗ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-2665412"/>
            <a:ext cx="18288000" cy="121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189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оридоры ШИЗО остались в нетронутом вид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72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643"/>
          </a:xfrm>
        </p:spPr>
      </p:pic>
    </p:spTree>
    <p:extLst>
      <p:ext uri="{BB962C8B-B14F-4D97-AF65-F5344CB8AC3E}">
        <p14:creationId xmlns="" xmlns:p14="http://schemas.microsoft.com/office/powerpoint/2010/main" val="34257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3276"/>
          </a:xfrm>
        </p:spPr>
      </p:pic>
    </p:spTree>
    <p:extLst>
      <p:ext uri="{BB962C8B-B14F-4D97-AF65-F5344CB8AC3E}">
        <p14:creationId xmlns="" xmlns:p14="http://schemas.microsoft.com/office/powerpoint/2010/main" val="6886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</TotalTime>
  <Words>3</Words>
  <Application>Microsoft Office PowerPoint</Application>
  <PresentationFormat>Произвольный</PresentationFormat>
  <Paragraphs>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Иоанно-Предтеченский женский монастырь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Иоанно-Предтченский женский монастырь</dc:title>
  <dc:creator>Витек</dc:creator>
  <cp:lastModifiedBy>User</cp:lastModifiedBy>
  <cp:revision>41</cp:revision>
  <dcterms:created xsi:type="dcterms:W3CDTF">2022-12-29T07:51:32Z</dcterms:created>
  <dcterms:modified xsi:type="dcterms:W3CDTF">2023-01-19T07:28:48Z</dcterms:modified>
</cp:coreProperties>
</file>