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2" r:id="rId6"/>
    <p:sldId id="267" r:id="rId7"/>
    <p:sldId id="268" r:id="rId8"/>
    <p:sldId id="269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618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BE06336-053D-414B-8AE4-ABC396D1DD08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D331BE-4A26-441F-AE74-A51A4C94AC1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61217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0993F6-63CD-47BA-8763-A2A52200607A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F6B3765-1535-41FB-A927-AAD2D1E85382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9427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00760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03540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94210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1430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85709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67585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12859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72813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07567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19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0164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31209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17492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34127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280257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05762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24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53500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520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34044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65101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0900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00794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37051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3312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rtlCol="0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6520FB-C54B-4C7D-80C7-2F6DDCC22EBF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39788" y="987425"/>
            <a:ext cx="10515600" cy="337973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5186516"/>
            <a:ext cx="10514012" cy="682472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ED7EB-58AB-428E-ACF7-49D2A52E56D9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89399"/>
            <a:ext cx="10514012" cy="1501826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E6BA6-17B4-4FB9-A7D9-2F5011A2CCBD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12" y="372940"/>
            <a:ext cx="9302752" cy="2992904"/>
          </a:xfrm>
        </p:spPr>
        <p:txBody>
          <a:bodyPr rtlCol="0" anchor="ctr"/>
          <a:lstStyle>
            <a:lvl1pPr>
              <a:defRPr sz="4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73372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4509544"/>
            <a:ext cx="10512424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64165"/>
            <a:ext cx="2743200" cy="365125"/>
          </a:xfrm>
        </p:spPr>
        <p:txBody>
          <a:bodyPr rtlCol="0"/>
          <a:lstStyle/>
          <a:p>
            <a:pPr rtl="0"/>
            <a:fld id="{573A4B32-25BD-4828-A192-CE41C628ADA8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64165"/>
            <a:ext cx="4114800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8610600" y="6364165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Надпись 8"/>
          <p:cNvSpPr txBox="1"/>
          <p:nvPr/>
        </p:nvSpPr>
        <p:spPr>
          <a:xfrm>
            <a:off x="1111044" y="79463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0" name="Надпись 9"/>
          <p:cNvSpPr txBox="1"/>
          <p:nvPr/>
        </p:nvSpPr>
        <p:spPr>
          <a:xfrm>
            <a:off x="10437812" y="275101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50581"/>
            <a:ext cx="10514012" cy="1140644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EF5FAC-77C2-46B7-98D0-99F5DE4E3138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37282" y="188595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1356798" y="257175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577441" y="257175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829035" y="257175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249C62-B262-41FF-9EFF-8D6E8C401B4A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3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32085" y="4297503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1332085" y="4873765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997" y="4297503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567644" y="4873764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04322" y="4297503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804197" y="4873762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78066-C09A-4FB5-B1B7-9587C9DBD9DD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7C0A3-2FA9-4CE7-841B-530A6DAC9C91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80801-B3CB-4161-9F9B-8A76E85C7028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81E6C-0201-4619-A2EF-7C98B368F231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rtlCol="0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8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793631-BD76-4D8D-88A6-7A4790E3A8B4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20000" y="1825625"/>
            <a:ext cx="5025216" cy="435133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19840" y="1825625"/>
            <a:ext cx="5033960" cy="435133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4D80CA-41C2-4BFE-804F-3A9D72999D2A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20000" y="1681163"/>
            <a:ext cx="5025216" cy="823912"/>
          </a:xfrm>
        </p:spPr>
        <p:txBody>
          <a:bodyPr rtlCol="0"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20000" y="2505075"/>
            <a:ext cx="5025216" cy="368458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19840" y="2505075"/>
            <a:ext cx="5035548" cy="368458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BEBB72-50CB-422F-85B0-F6074F343462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70688-9AC8-4F19-ACA5-D0E549EB2FDA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06B3C-197C-40CB-A2E4-9E67AA60008E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698BD3-476B-4550-9723-23EDFF3399F5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F1A716-8CEB-4D00-8BD4-C6F90011AFC9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0D73FAFC-BB07-43C7-9D2F-9A2A372AEB82}" type="datetime1">
              <a:rPr lang="ru-RU" noProof="1" smtClean="0"/>
              <a:t>17.01.2023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рупный план изображения волн">
            <a:extLst>
              <a:ext uri="{FF2B5EF4-FFF2-40B4-BE49-F238E27FC236}">
                <a16:creationId xmlns=""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1000"/>
          </a:blip>
          <a:srcRect l="9091" t="3462" b="19929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727" y="1078174"/>
            <a:ext cx="11013745" cy="3794077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>
            <a:prstTxWarp prst="textInflateTo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99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Светоч православия</a:t>
            </a:r>
            <a:r>
              <a:rPr lang="ru-RU" sz="199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sz="199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199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99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на земле </a:t>
            </a:r>
            <a:r>
              <a:rPr lang="ru-RU" sz="199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Кунгурской</a:t>
            </a:r>
            <a:endParaRPr lang="ru-RU" sz="19900" spc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75"/>
            <a:ext cx="12192000" cy="6872288"/>
          </a:xfrm>
        </p:spPr>
      </p:pic>
    </p:spTree>
    <p:extLst>
      <p:ext uri="{BB962C8B-B14F-4D97-AF65-F5344CB8AC3E}">
        <p14:creationId xmlns:p14="http://schemas.microsoft.com/office/powerpoint/2010/main" val="24695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905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noProof="1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192000" cy="6857996"/>
          </a:xfrm>
        </p:spPr>
      </p:pic>
    </p:spTree>
    <p:extLst>
      <p:ext uri="{BB962C8B-B14F-4D97-AF65-F5344CB8AC3E}">
        <p14:creationId xmlns:p14="http://schemas.microsoft.com/office/powerpoint/2010/main" val="10990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665018" y="665021"/>
            <a:ext cx="6857997" cy="5527965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"/>
            <a:ext cx="12191999" cy="6872288"/>
          </a:xfrm>
        </p:spPr>
      </p:pic>
    </p:spTree>
    <p:extLst>
      <p:ext uri="{BB962C8B-B14F-4D97-AF65-F5344CB8AC3E}">
        <p14:creationId xmlns:p14="http://schemas.microsoft.com/office/powerpoint/2010/main" val="16535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48640" y="548643"/>
            <a:ext cx="6857997" cy="5760721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69" y="0"/>
            <a:ext cx="5445456" cy="6858000"/>
          </a:xfrm>
        </p:spPr>
      </p:pic>
    </p:spTree>
    <p:extLst>
      <p:ext uri="{BB962C8B-B14F-4D97-AF65-F5344CB8AC3E}">
        <p14:creationId xmlns:p14="http://schemas.microsoft.com/office/powerpoint/2010/main" val="375175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98516" y="598520"/>
            <a:ext cx="6857997" cy="5660968"/>
          </a:xfrm>
        </p:spPr>
        <p:txBody>
          <a:bodyPr vert="vert270" rtlCol="0">
            <a:normAutofit/>
          </a:bodyPr>
          <a:lstStyle/>
          <a:p>
            <a:endParaRPr lang="ru-RU" sz="3600" noProof="1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02" y="0"/>
            <a:ext cx="6531033" cy="6858002"/>
          </a:xfrm>
        </p:spPr>
      </p:pic>
    </p:spTree>
    <p:extLst>
      <p:ext uri="{BB962C8B-B14F-4D97-AF65-F5344CB8AC3E}">
        <p14:creationId xmlns:p14="http://schemas.microsoft.com/office/powerpoint/2010/main" val="21781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81891" y="581894"/>
            <a:ext cx="6857997" cy="5694219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75"/>
            <a:ext cx="12192000" cy="6872288"/>
          </a:xfrm>
        </p:spPr>
      </p:pic>
    </p:spTree>
    <p:extLst>
      <p:ext uri="{BB962C8B-B14F-4D97-AF65-F5344CB8AC3E}">
        <p14:creationId xmlns:p14="http://schemas.microsoft.com/office/powerpoint/2010/main" val="36786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814647" y="814651"/>
            <a:ext cx="6857997" cy="5228706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192000" cy="6857998"/>
          </a:xfrm>
        </p:spPr>
      </p:pic>
    </p:spTree>
    <p:extLst>
      <p:ext uri="{BB962C8B-B14F-4D97-AF65-F5344CB8AC3E}">
        <p14:creationId xmlns:p14="http://schemas.microsoft.com/office/powerpoint/2010/main" val="17396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2192000" cy="6872288"/>
          </a:xfrm>
        </p:spPr>
      </p:pic>
    </p:spTree>
    <p:extLst>
      <p:ext uri="{BB962C8B-B14F-4D97-AF65-F5344CB8AC3E}">
        <p14:creationId xmlns:p14="http://schemas.microsoft.com/office/powerpoint/2010/main" val="7416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19545" y="519549"/>
            <a:ext cx="6857997" cy="5818910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192000" cy="6866328"/>
          </a:xfrm>
        </p:spPr>
      </p:pic>
    </p:spTree>
    <p:extLst>
      <p:ext uri="{BB962C8B-B14F-4D97-AF65-F5344CB8AC3E}">
        <p14:creationId xmlns:p14="http://schemas.microsoft.com/office/powerpoint/2010/main" val="825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2400" noProof="1">
              <a:latin typeface="Akathistos ieUcs" panose="02000500090000020003" pitchFamily="2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192000" cy="6857996"/>
          </a:xfrm>
        </p:spPr>
      </p:pic>
    </p:spTree>
    <p:extLst>
      <p:ext uri="{BB962C8B-B14F-4D97-AF65-F5344CB8AC3E}">
        <p14:creationId xmlns:p14="http://schemas.microsoft.com/office/powerpoint/2010/main" val="26929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2" y="0"/>
            <a:ext cx="8229601" cy="6858000"/>
          </a:xfrm>
        </p:spPr>
      </p:pic>
    </p:spTree>
    <p:extLst>
      <p:ext uri="{BB962C8B-B14F-4D97-AF65-F5344CB8AC3E}">
        <p14:creationId xmlns:p14="http://schemas.microsoft.com/office/powerpoint/2010/main" val="44424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58"/>
          </a:xfrm>
        </p:spPr>
      </p:pic>
    </p:spTree>
    <p:extLst>
      <p:ext uri="{BB962C8B-B14F-4D97-AF65-F5344CB8AC3E}">
        <p14:creationId xmlns:p14="http://schemas.microsoft.com/office/powerpoint/2010/main" val="37836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758031" y="758035"/>
            <a:ext cx="6857997" cy="5341938"/>
          </a:xfrm>
        </p:spPr>
        <p:txBody>
          <a:bodyPr vert="vert270" rtlCol="0">
            <a:no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17" y="0"/>
            <a:ext cx="5138965" cy="68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50" y="0"/>
            <a:ext cx="5198154" cy="6857998"/>
          </a:xfrm>
        </p:spPr>
      </p:pic>
    </p:spTree>
    <p:extLst>
      <p:ext uri="{BB962C8B-B14F-4D97-AF65-F5344CB8AC3E}">
        <p14:creationId xmlns:p14="http://schemas.microsoft.com/office/powerpoint/2010/main" val="8514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660860" y="810990"/>
            <a:ext cx="6857997" cy="5536277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81" y="0"/>
            <a:ext cx="5265927" cy="6857996"/>
          </a:xfrm>
        </p:spPr>
      </p:pic>
    </p:spTree>
    <p:extLst>
      <p:ext uri="{BB962C8B-B14F-4D97-AF65-F5344CB8AC3E}">
        <p14:creationId xmlns:p14="http://schemas.microsoft.com/office/powerpoint/2010/main" val="37005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noProof="1">
              <a:latin typeface="Akathistos ieUcs" panose="02000500090000020003" pitchFamily="2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1"/>
            <a:ext cx="12192000" cy="6862963"/>
          </a:xfrm>
        </p:spPr>
      </p:pic>
    </p:spTree>
    <p:extLst>
      <p:ext uri="{BB962C8B-B14F-4D97-AF65-F5344CB8AC3E}">
        <p14:creationId xmlns:p14="http://schemas.microsoft.com/office/powerpoint/2010/main" val="40215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58" y="0"/>
            <a:ext cx="5402870" cy="6858000"/>
          </a:xfrm>
        </p:spPr>
      </p:pic>
    </p:spTree>
    <p:extLst>
      <p:ext uri="{BB962C8B-B14F-4D97-AF65-F5344CB8AC3E}">
        <p14:creationId xmlns:p14="http://schemas.microsoft.com/office/powerpoint/2010/main" val="33505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72" y="2"/>
            <a:ext cx="5662177" cy="6857998"/>
          </a:xfrm>
        </p:spPr>
      </p:pic>
    </p:spTree>
    <p:extLst>
      <p:ext uri="{BB962C8B-B14F-4D97-AF65-F5344CB8AC3E}">
        <p14:creationId xmlns:p14="http://schemas.microsoft.com/office/powerpoint/2010/main" val="16149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192000" cy="6872288"/>
          </a:xfrm>
        </p:spPr>
      </p:pic>
    </p:spTree>
    <p:extLst>
      <p:ext uri="{BB962C8B-B14F-4D97-AF65-F5344CB8AC3E}">
        <p14:creationId xmlns:p14="http://schemas.microsoft.com/office/powerpoint/2010/main" val="25265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192000" cy="6857996"/>
          </a:xfrm>
        </p:spPr>
      </p:pic>
    </p:spTree>
    <p:extLst>
      <p:ext uri="{BB962C8B-B14F-4D97-AF65-F5344CB8AC3E}">
        <p14:creationId xmlns:p14="http://schemas.microsoft.com/office/powerpoint/2010/main" val="13878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910166" y="910169"/>
            <a:ext cx="6857997" cy="5037668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5" y="3502897"/>
            <a:ext cx="6426663" cy="335510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4448" cy="354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48" y="747559"/>
            <a:ext cx="5804855" cy="530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32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852054" y="852058"/>
            <a:ext cx="6857997" cy="5153892"/>
          </a:xfrm>
        </p:spPr>
        <p:txBody>
          <a:bodyPr vert="vert270" rtlCol="0">
            <a:normAutofit/>
          </a:bodyPr>
          <a:lstStyle/>
          <a:p>
            <a:endParaRPr lang="ru-RU" sz="3600" dirty="0">
              <a:latin typeface="Akathistos ieUcs" panose="02000500090000020003" pitchFamily="2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"/>
            <a:ext cx="12191999" cy="6872288"/>
          </a:xfrm>
        </p:spPr>
      </p:pic>
    </p:spTree>
    <p:extLst>
      <p:ext uri="{BB962C8B-B14F-4D97-AF65-F5344CB8AC3E}">
        <p14:creationId xmlns:p14="http://schemas.microsoft.com/office/powerpoint/2010/main" val="2488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6620_TF77929380.potx" id="{67EFF964-FA2B-429E-926E-6E33DFCDEACF}" vid="{4990CF1E-A862-4CC9-B573-BA5FBE23659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23494-F630-4E01-81EA-AA2F2975971E}">
  <ds:schemaRefs>
    <ds:schemaRef ds:uri="71af3243-3dd4-4a8d-8c0d-dd76da1f02a5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Глубина</Template>
  <TotalTime>0</TotalTime>
  <Words>26</Words>
  <Application>Microsoft Office PowerPoint</Application>
  <PresentationFormat>Произвольный</PresentationFormat>
  <Paragraphs>26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Глубина</vt:lpstr>
      <vt:lpstr>Светоч православия  на земле Кунгурской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2023-01-17T09:24:24Z</dcterms:created>
  <dcterms:modified xsi:type="dcterms:W3CDTF">2023-01-17T14:43:16Z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