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71" r:id="rId4"/>
    <p:sldId id="270" r:id="rId5"/>
    <p:sldId id="278" r:id="rId6"/>
    <p:sldId id="277" r:id="rId7"/>
    <p:sldId id="279" r:id="rId8"/>
    <p:sldId id="267" r:id="rId9"/>
    <p:sldId id="263" r:id="rId10"/>
    <p:sldId id="261" r:id="rId11"/>
    <p:sldId id="268" r:id="rId12"/>
    <p:sldId id="272" r:id="rId13"/>
    <p:sldId id="258" r:id="rId14"/>
    <p:sldId id="259" r:id="rId15"/>
    <p:sldId id="257" r:id="rId16"/>
    <p:sldId id="273" r:id="rId17"/>
    <p:sldId id="269" r:id="rId18"/>
    <p:sldId id="276" r:id="rId19"/>
    <p:sldId id="265" r:id="rId20"/>
    <p:sldId id="280" r:id="rId21"/>
    <p:sldId id="274" r:id="rId22"/>
    <p:sldId id="27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43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0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5CB73-F1F9-41A8-84B3-638E36717A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705228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Церковноприходские школы Кунгура</a:t>
            </a:r>
            <a:endParaRPr lang="ru-RU" sz="66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63" y="357188"/>
            <a:ext cx="43211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имени-45.jpg"/>
          <p:cNvPicPr>
            <a:picLocks noChangeAspect="1"/>
          </p:cNvPicPr>
          <p:nvPr/>
        </p:nvPicPr>
        <p:blipFill>
          <a:blip r:embed="rId2" cstate="print"/>
          <a:srcRect l="5140" t="3668" r="3794" b="11976"/>
          <a:stretch>
            <a:fillRect/>
          </a:stretch>
        </p:blipFill>
        <p:spPr>
          <a:xfrm>
            <a:off x="2786050" y="571480"/>
            <a:ext cx="3975680" cy="57150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летнев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798" y="428604"/>
            <a:ext cx="3562018" cy="58579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емья Изергиных.tif"/>
          <p:cNvPicPr>
            <a:picLocks noChangeAspect="1"/>
          </p:cNvPicPr>
          <p:nvPr/>
        </p:nvPicPr>
        <p:blipFill>
          <a:blip r:embed="rId2"/>
          <a:srcRect l="4316" t="11161" r="2330" b="12500"/>
          <a:stretch>
            <a:fillRect/>
          </a:stretch>
        </p:blipFill>
        <p:spPr>
          <a:xfrm>
            <a:off x="2143108" y="404285"/>
            <a:ext cx="4786346" cy="580471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ергин В.Д. 002.tif"/>
          <p:cNvPicPr>
            <a:picLocks noChangeAspect="1"/>
          </p:cNvPicPr>
          <p:nvPr/>
        </p:nvPicPr>
        <p:blipFill>
          <a:blip r:embed="rId2"/>
          <a:srcRect t="10749" r="8492" b="14004"/>
          <a:stretch>
            <a:fillRect/>
          </a:stretch>
        </p:blipFill>
        <p:spPr>
          <a:xfrm>
            <a:off x="2285983" y="357166"/>
            <a:ext cx="4388335" cy="6143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лаговещенский собор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96" y="292608"/>
            <a:ext cx="8065008" cy="627278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церковноприходские школ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0284" y="990600"/>
            <a:ext cx="6123432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.А. Корови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42" y="428604"/>
            <a:ext cx="6080418" cy="5919492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929330"/>
            <a:ext cx="8229600" cy="64294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" pitchFamily="34" charset="0"/>
                <a:cs typeface="Arial" pitchFamily="34" charset="0"/>
              </a:rPr>
              <a:t>А.А. Коровин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церковноприходские школы_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7323" y="428605"/>
            <a:ext cx="4156379" cy="598211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ртрет Кузнецовой А.И..jpg"/>
          <p:cNvPicPr>
            <a:picLocks noChangeAspect="1"/>
          </p:cNvPicPr>
          <p:nvPr/>
        </p:nvPicPr>
        <p:blipFill>
          <a:blip r:embed="rId2"/>
          <a:srcRect l="11111" t="11000" r="11111" b="12000"/>
          <a:stretch>
            <a:fillRect/>
          </a:stretch>
        </p:blipFill>
        <p:spPr>
          <a:xfrm>
            <a:off x="3000363" y="428604"/>
            <a:ext cx="3952903" cy="59293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хвинский храм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3963" y="1045793"/>
            <a:ext cx="7096074" cy="476641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иблиотека 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428604"/>
            <a:ext cx="8215338" cy="61563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церковноприходские школы_0002.jpg"/>
          <p:cNvPicPr>
            <a:picLocks noChangeAspect="1"/>
          </p:cNvPicPr>
          <p:nvPr/>
        </p:nvPicPr>
        <p:blipFill>
          <a:blip r:embed="rId2" cstate="print"/>
          <a:srcRect l="1953" t="2168" r="781"/>
          <a:stretch>
            <a:fillRect/>
          </a:stretch>
        </p:blipFill>
        <p:spPr>
          <a:xfrm>
            <a:off x="707887" y="500042"/>
            <a:ext cx="7387717" cy="5643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церковноприходские школы_0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36" y="283285"/>
            <a:ext cx="3929090" cy="617908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ван Васильевич Протопопов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98" y="500042"/>
            <a:ext cx="4009457" cy="583193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15328" cy="627699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" pitchFamily="34" charset="0"/>
                <a:cs typeface="Arial" pitchFamily="34" charset="0"/>
              </a:rPr>
              <a:t>И.В. Протопопов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асилий Дмитриевич Конюхов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214290"/>
            <a:ext cx="4298822" cy="625985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000768"/>
            <a:ext cx="8229600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В.Д. Конюхов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Фоминский В"/>
          <p:cNvPicPr>
            <a:picLocks noChangeAspect="1" noChangeArrowheads="1"/>
          </p:cNvPicPr>
          <p:nvPr/>
        </p:nvPicPr>
        <p:blipFill>
          <a:blip r:embed="rId2"/>
          <a:srcRect l="2097" t="953" r="2128" b="2206"/>
          <a:stretch>
            <a:fillRect/>
          </a:stretch>
        </p:blipFill>
        <p:spPr bwMode="auto">
          <a:xfrm>
            <a:off x="2000232" y="428604"/>
            <a:ext cx="5003400" cy="581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Я.А. Колпаков.jpg"/>
          <p:cNvPicPr>
            <a:picLocks noChangeAspect="1"/>
          </p:cNvPicPr>
          <p:nvPr/>
        </p:nvPicPr>
        <p:blipFill>
          <a:blip r:embed="rId2"/>
          <a:srcRect b="13541"/>
          <a:stretch>
            <a:fillRect/>
          </a:stretch>
        </p:blipFill>
        <p:spPr>
          <a:xfrm>
            <a:off x="2214546" y="500042"/>
            <a:ext cx="4579315" cy="5772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удрин-алексей-иоаннович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74" y="407546"/>
            <a:ext cx="3929089" cy="615481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пия (3) грибушин_0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381663"/>
            <a:ext cx="4143404" cy="589151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10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 b="2312"/>
          <a:stretch>
            <a:fillRect/>
          </a:stretch>
        </p:blipFill>
        <p:spPr>
          <a:xfrm>
            <a:off x="642938" y="857250"/>
            <a:ext cx="7977187" cy="4868863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115</TotalTime>
  <Words>12</Words>
  <PresentationFormat>Экран (4:3)</PresentationFormat>
  <Paragraphs>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Бумажная</vt:lpstr>
      <vt:lpstr>Церковноприходские школы Кунгура</vt:lpstr>
      <vt:lpstr>Слайд 2</vt:lpstr>
      <vt:lpstr>И.В. Протопопов</vt:lpstr>
      <vt:lpstr>В.Д. Конюхов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А.А. Коровин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Церковноприходские школы Кунгура</dc:title>
  <cp:lastModifiedBy>User</cp:lastModifiedBy>
  <cp:revision>16</cp:revision>
  <dcterms:modified xsi:type="dcterms:W3CDTF">2023-01-18T07:31:35Z</dcterms:modified>
</cp:coreProperties>
</file>